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62" r:id="rId6"/>
    <p:sldId id="260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20-Oct-18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20-Oct-18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20-Oct-18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20-Oct-18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20-Oct-18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20-Oct-18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20-Oct-18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20-Oct-18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20-Oct-18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20-Oct-18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20-Oct-18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20-Oct-18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184. Na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Hoihna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Kigen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131520"/>
            <a:ext cx="12191999" cy="2923395"/>
          </a:xfrm>
        </p:spPr>
        <p:txBody>
          <a:bodyPr>
            <a:normAutofit/>
          </a:bodyPr>
          <a:lstStyle/>
          <a:p>
            <a:r>
              <a:rPr lang="en-US" sz="3200" dirty="0"/>
              <a:t>Glorious Things of Thee Are Spoken</a:t>
            </a:r>
          </a:p>
          <a:p>
            <a:r>
              <a:rPr lang="en-US" sz="3200" dirty="0"/>
              <a:t>Late 146:2</a:t>
            </a:r>
          </a:p>
          <a:p>
            <a:r>
              <a:rPr lang="en-US" sz="3200" dirty="0"/>
              <a:t>John Newton, 1725-1807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F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4"/>
            <a:ext cx="10515600" cy="49868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Zion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genzo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Ciampel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bawl hi.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19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4"/>
            <a:ext cx="10515600" cy="49868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kip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tungta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omkhawm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gal-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kilawm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19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372952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luitui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taka dawn uh hi. </a:t>
            </a:r>
          </a:p>
          <a:p>
            <a:pPr marL="0" indent="0">
              <a:buNone/>
            </a:pPr>
            <a:endParaRPr lang="en-US" sz="3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luitui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hileh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kiamlo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Pasian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kip hi. </a:t>
            </a:r>
          </a:p>
          <a:p>
            <a:pPr marL="0" indent="0">
              <a:buNone/>
            </a:pPr>
            <a:endParaRPr lang="en-US" sz="3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5280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kiimkot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meikhuam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an ding manna pia a,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thuumna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za hi;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Hosanna ci-a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kiza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040592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206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184. Na Hoihna Thupha Kigen  </vt:lpstr>
      <vt:lpstr>1</vt:lpstr>
      <vt:lpstr>PowerPoint Presentation</vt:lpstr>
      <vt:lpstr>2</vt:lpstr>
      <vt:lpstr>PowerPoint Presentation</vt:lpstr>
      <vt:lpstr>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2018-10-20T14:49:57Z</dcterms:modified>
</cp:coreProperties>
</file>